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521" r:id="rId4"/>
    <p:sldId id="565" r:id="rId5"/>
    <p:sldId id="392" r:id="rId6"/>
    <p:sldId id="970" r:id="rId7"/>
    <p:sldId id="389" r:id="rId8"/>
    <p:sldId id="972" r:id="rId9"/>
    <p:sldId id="971" r:id="rId10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2364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orient="horz" pos="2432" userDrawn="1">
          <p15:clr>
            <a:srgbClr val="A4A3A4"/>
          </p15:clr>
        </p15:guide>
        <p15:guide id="6" pos="6131" userDrawn="1">
          <p15:clr>
            <a:srgbClr val="A4A3A4"/>
          </p15:clr>
        </p15:guide>
        <p15:guide id="7" orient="horz" pos="2931" userDrawn="1">
          <p15:clr>
            <a:srgbClr val="A4A3A4"/>
          </p15:clr>
        </p15:guide>
        <p15:guide id="8" orient="horz" pos="2157">
          <p15:clr>
            <a:srgbClr val="A4A3A4"/>
          </p15:clr>
        </p15:guide>
        <p15:guide id="9" orient="horz" pos="2581">
          <p15:clr>
            <a:srgbClr val="A4A3A4"/>
          </p15:clr>
        </p15:guide>
        <p15:guide id="10" pos="58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2529"/>
    <a:srgbClr val="99CDE7"/>
    <a:srgbClr val="FF3300"/>
    <a:srgbClr val="A846FF"/>
    <a:srgbClr val="0083C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96" autoAdjust="0"/>
    <p:restoredTop sz="82176" autoAdjust="0"/>
  </p:normalViewPr>
  <p:slideViewPr>
    <p:cSldViewPr snapToGrid="0" showGuides="1">
      <p:cViewPr varScale="1">
        <p:scale>
          <a:sx n="91" d="100"/>
          <a:sy n="91" d="100"/>
        </p:scale>
        <p:origin x="1264" y="176"/>
      </p:cViewPr>
      <p:guideLst>
        <p:guide orient="horz" pos="2183"/>
        <p:guide pos="3863"/>
        <p:guide orient="horz" pos="2364"/>
        <p:guide orient="horz" pos="2160"/>
        <p:guide orient="horz" pos="2432"/>
        <p:guide pos="6131"/>
        <p:guide orient="horz" pos="2931"/>
        <p:guide orient="horz" pos="2157"/>
        <p:guide orient="horz" pos="2581"/>
        <p:guide pos="58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AA1B5B-AE41-47D3-92BD-C7E9C3244DD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AD9BC1D1-B5F1-460E-9BD0-C2736975E111}">
      <dgm:prSet phldrT="[Text]" custT="1"/>
      <dgm:spPr/>
      <dgm:t>
        <a:bodyPr/>
        <a:lstStyle/>
        <a:p>
          <a:endParaRPr lang="de-CH" sz="2000" dirty="0"/>
        </a:p>
        <a:p>
          <a:endParaRPr lang="de-CH" sz="2000" dirty="0"/>
        </a:p>
        <a:p>
          <a:r>
            <a:rPr lang="de-CH" sz="2400" b="1" dirty="0"/>
            <a:t>Strategie</a:t>
          </a:r>
          <a:endParaRPr lang="de-DE" sz="2400" b="1" dirty="0"/>
        </a:p>
      </dgm:t>
    </dgm:pt>
    <dgm:pt modelId="{E3846D6C-F665-421E-846B-A71CCB4C4ED1}" type="parTrans" cxnId="{4FD20C69-E2FB-40D3-A274-F7F79E3DC364}">
      <dgm:prSet/>
      <dgm:spPr/>
      <dgm:t>
        <a:bodyPr/>
        <a:lstStyle/>
        <a:p>
          <a:endParaRPr lang="de-DE"/>
        </a:p>
      </dgm:t>
    </dgm:pt>
    <dgm:pt modelId="{DF7F2CFC-4FA8-4C18-A4EC-4FDD73BEC1C0}" type="sibTrans" cxnId="{4FD20C69-E2FB-40D3-A274-F7F79E3DC364}">
      <dgm:prSet/>
      <dgm:spPr/>
      <dgm:t>
        <a:bodyPr/>
        <a:lstStyle/>
        <a:p>
          <a:endParaRPr lang="de-DE"/>
        </a:p>
      </dgm:t>
    </dgm:pt>
    <dgm:pt modelId="{E41B5843-B84C-4E3B-8415-A3DF0A51DD6B}">
      <dgm:prSet phldrT="[Text]" custT="1"/>
      <dgm:spPr/>
      <dgm:t>
        <a:bodyPr/>
        <a:lstStyle/>
        <a:p>
          <a:r>
            <a:rPr lang="de-CH" sz="2400" b="1" dirty="0"/>
            <a:t>Struktur</a:t>
          </a:r>
          <a:endParaRPr lang="de-DE" sz="2400" b="1" dirty="0"/>
        </a:p>
      </dgm:t>
    </dgm:pt>
    <dgm:pt modelId="{F0114956-45D6-4F8C-A783-15C9995EFB24}" type="parTrans" cxnId="{5A860C55-82FA-4A9D-BECB-85A78C135F50}">
      <dgm:prSet/>
      <dgm:spPr/>
      <dgm:t>
        <a:bodyPr/>
        <a:lstStyle/>
        <a:p>
          <a:endParaRPr lang="de-DE"/>
        </a:p>
      </dgm:t>
    </dgm:pt>
    <dgm:pt modelId="{3CEFD469-EF45-4F0F-A569-74E692D8F94A}" type="sibTrans" cxnId="{5A860C55-82FA-4A9D-BECB-85A78C135F50}">
      <dgm:prSet/>
      <dgm:spPr/>
      <dgm:t>
        <a:bodyPr/>
        <a:lstStyle/>
        <a:p>
          <a:endParaRPr lang="de-DE"/>
        </a:p>
      </dgm:t>
    </dgm:pt>
    <dgm:pt modelId="{A0546C90-73DB-44BA-BE31-627BFC37D093}">
      <dgm:prSet phldrT="[Text]" custT="1"/>
      <dgm:spPr/>
      <dgm:t>
        <a:bodyPr/>
        <a:lstStyle/>
        <a:p>
          <a:r>
            <a:rPr lang="de-CH" sz="2400" b="1" dirty="0" err="1"/>
            <a:t>Staffing</a:t>
          </a:r>
          <a:endParaRPr lang="de-DE" sz="2400" b="1" dirty="0"/>
        </a:p>
      </dgm:t>
    </dgm:pt>
    <dgm:pt modelId="{99A053DC-0386-4FEB-85AF-EFE6E9218420}" type="parTrans" cxnId="{54A25A23-078E-412B-B7EF-78AC54731977}">
      <dgm:prSet/>
      <dgm:spPr/>
      <dgm:t>
        <a:bodyPr/>
        <a:lstStyle/>
        <a:p>
          <a:endParaRPr lang="de-DE"/>
        </a:p>
      </dgm:t>
    </dgm:pt>
    <dgm:pt modelId="{5A4D76ED-1C74-47C7-8E3D-0F91DE092C92}" type="sibTrans" cxnId="{54A25A23-078E-412B-B7EF-78AC54731977}">
      <dgm:prSet/>
      <dgm:spPr/>
      <dgm:t>
        <a:bodyPr/>
        <a:lstStyle/>
        <a:p>
          <a:endParaRPr lang="de-DE"/>
        </a:p>
      </dgm:t>
    </dgm:pt>
    <dgm:pt modelId="{FB931A60-3E9C-41CE-8024-06339D88B664}" type="pres">
      <dgm:prSet presAssocID="{C3AA1B5B-AE41-47D3-92BD-C7E9C3244DDD}" presName="Name0" presStyleCnt="0">
        <dgm:presLayoutVars>
          <dgm:dir/>
          <dgm:animLvl val="lvl"/>
          <dgm:resizeHandles val="exact"/>
        </dgm:presLayoutVars>
      </dgm:prSet>
      <dgm:spPr/>
    </dgm:pt>
    <dgm:pt modelId="{495754D5-BEBB-49FF-A3A9-540A15B25EC1}" type="pres">
      <dgm:prSet presAssocID="{AD9BC1D1-B5F1-460E-9BD0-C2736975E111}" presName="Name8" presStyleCnt="0"/>
      <dgm:spPr/>
    </dgm:pt>
    <dgm:pt modelId="{74285EE9-D21A-4B7D-B97F-1AC9317301B0}" type="pres">
      <dgm:prSet presAssocID="{AD9BC1D1-B5F1-460E-9BD0-C2736975E111}" presName="level" presStyleLbl="node1" presStyleIdx="0" presStyleCnt="3" custScaleY="137836">
        <dgm:presLayoutVars>
          <dgm:chMax val="1"/>
          <dgm:bulletEnabled val="1"/>
        </dgm:presLayoutVars>
      </dgm:prSet>
      <dgm:spPr/>
    </dgm:pt>
    <dgm:pt modelId="{2D8FBC1F-FE3C-461E-AC55-3896EE1BC540}" type="pres">
      <dgm:prSet presAssocID="{AD9BC1D1-B5F1-460E-9BD0-C2736975E11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BD7AD66-3634-4DED-A2CF-6C5BD1BEE78E}" type="pres">
      <dgm:prSet presAssocID="{E41B5843-B84C-4E3B-8415-A3DF0A51DD6B}" presName="Name8" presStyleCnt="0"/>
      <dgm:spPr/>
    </dgm:pt>
    <dgm:pt modelId="{6968ECE6-0E37-4488-86C8-A53586EA268F}" type="pres">
      <dgm:prSet presAssocID="{E41B5843-B84C-4E3B-8415-A3DF0A51DD6B}" presName="level" presStyleLbl="node1" presStyleIdx="1" presStyleCnt="3">
        <dgm:presLayoutVars>
          <dgm:chMax val="1"/>
          <dgm:bulletEnabled val="1"/>
        </dgm:presLayoutVars>
      </dgm:prSet>
      <dgm:spPr/>
    </dgm:pt>
    <dgm:pt modelId="{0D51850D-C11A-4958-B89B-247732809CA5}" type="pres">
      <dgm:prSet presAssocID="{E41B5843-B84C-4E3B-8415-A3DF0A51DD6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9C9C530-6B4C-4280-B5D7-C6D37F101B53}" type="pres">
      <dgm:prSet presAssocID="{A0546C90-73DB-44BA-BE31-627BFC37D093}" presName="Name8" presStyleCnt="0"/>
      <dgm:spPr/>
    </dgm:pt>
    <dgm:pt modelId="{28138C65-5C27-4C37-B6C0-D593C4BC78A1}" type="pres">
      <dgm:prSet presAssocID="{A0546C90-73DB-44BA-BE31-627BFC37D093}" presName="level" presStyleLbl="node1" presStyleIdx="2" presStyleCnt="3">
        <dgm:presLayoutVars>
          <dgm:chMax val="1"/>
          <dgm:bulletEnabled val="1"/>
        </dgm:presLayoutVars>
      </dgm:prSet>
      <dgm:spPr/>
    </dgm:pt>
    <dgm:pt modelId="{5554516E-3C54-40FD-8B8E-C9F8A1426F81}" type="pres">
      <dgm:prSet presAssocID="{A0546C90-73DB-44BA-BE31-627BFC37D09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4B23D02-81A5-47D6-986B-B7972A54042A}" type="presOf" srcId="{A0546C90-73DB-44BA-BE31-627BFC37D093}" destId="{5554516E-3C54-40FD-8B8E-C9F8A1426F81}" srcOrd="1" destOrd="0" presId="urn:microsoft.com/office/officeart/2005/8/layout/pyramid1"/>
    <dgm:cxn modelId="{54A25A23-078E-412B-B7EF-78AC54731977}" srcId="{C3AA1B5B-AE41-47D3-92BD-C7E9C3244DDD}" destId="{A0546C90-73DB-44BA-BE31-627BFC37D093}" srcOrd="2" destOrd="0" parTransId="{99A053DC-0386-4FEB-85AF-EFE6E9218420}" sibTransId="{5A4D76ED-1C74-47C7-8E3D-0F91DE092C92}"/>
    <dgm:cxn modelId="{48ACB62D-3728-4CF5-8C21-B16CA4B6F5D0}" type="presOf" srcId="{AD9BC1D1-B5F1-460E-9BD0-C2736975E111}" destId="{2D8FBC1F-FE3C-461E-AC55-3896EE1BC540}" srcOrd="1" destOrd="0" presId="urn:microsoft.com/office/officeart/2005/8/layout/pyramid1"/>
    <dgm:cxn modelId="{51233236-DF27-42DA-8211-08ED716C1AEA}" type="presOf" srcId="{E41B5843-B84C-4E3B-8415-A3DF0A51DD6B}" destId="{6968ECE6-0E37-4488-86C8-A53586EA268F}" srcOrd="0" destOrd="0" presId="urn:microsoft.com/office/officeart/2005/8/layout/pyramid1"/>
    <dgm:cxn modelId="{E3C50841-F277-4435-AF0A-F9112EA83EDE}" type="presOf" srcId="{C3AA1B5B-AE41-47D3-92BD-C7E9C3244DDD}" destId="{FB931A60-3E9C-41CE-8024-06339D88B664}" srcOrd="0" destOrd="0" presId="urn:microsoft.com/office/officeart/2005/8/layout/pyramid1"/>
    <dgm:cxn modelId="{5A860C55-82FA-4A9D-BECB-85A78C135F50}" srcId="{C3AA1B5B-AE41-47D3-92BD-C7E9C3244DDD}" destId="{E41B5843-B84C-4E3B-8415-A3DF0A51DD6B}" srcOrd="1" destOrd="0" parTransId="{F0114956-45D6-4F8C-A783-15C9995EFB24}" sibTransId="{3CEFD469-EF45-4F0F-A569-74E692D8F94A}"/>
    <dgm:cxn modelId="{EC1D5A57-FFD0-4BE5-B5CC-4D169AF4D31A}" type="presOf" srcId="{E41B5843-B84C-4E3B-8415-A3DF0A51DD6B}" destId="{0D51850D-C11A-4958-B89B-247732809CA5}" srcOrd="1" destOrd="0" presId="urn:microsoft.com/office/officeart/2005/8/layout/pyramid1"/>
    <dgm:cxn modelId="{4FD20C69-E2FB-40D3-A274-F7F79E3DC364}" srcId="{C3AA1B5B-AE41-47D3-92BD-C7E9C3244DDD}" destId="{AD9BC1D1-B5F1-460E-9BD0-C2736975E111}" srcOrd="0" destOrd="0" parTransId="{E3846D6C-F665-421E-846B-A71CCB4C4ED1}" sibTransId="{DF7F2CFC-4FA8-4C18-A4EC-4FDD73BEC1C0}"/>
    <dgm:cxn modelId="{F3A350AF-6F1E-494E-AF9F-67F46DDAAE62}" type="presOf" srcId="{AD9BC1D1-B5F1-460E-9BD0-C2736975E111}" destId="{74285EE9-D21A-4B7D-B97F-1AC9317301B0}" srcOrd="0" destOrd="0" presId="urn:microsoft.com/office/officeart/2005/8/layout/pyramid1"/>
    <dgm:cxn modelId="{18CA60FA-425A-4302-8E10-4F1966B0C496}" type="presOf" srcId="{A0546C90-73DB-44BA-BE31-627BFC37D093}" destId="{28138C65-5C27-4C37-B6C0-D593C4BC78A1}" srcOrd="0" destOrd="0" presId="urn:microsoft.com/office/officeart/2005/8/layout/pyramid1"/>
    <dgm:cxn modelId="{0D84D6D8-55B1-4EBC-B8FB-F5F3D8CC5074}" type="presParOf" srcId="{FB931A60-3E9C-41CE-8024-06339D88B664}" destId="{495754D5-BEBB-49FF-A3A9-540A15B25EC1}" srcOrd="0" destOrd="0" presId="urn:microsoft.com/office/officeart/2005/8/layout/pyramid1"/>
    <dgm:cxn modelId="{FD0809A3-FF98-406D-934A-E62EAEC1B566}" type="presParOf" srcId="{495754D5-BEBB-49FF-A3A9-540A15B25EC1}" destId="{74285EE9-D21A-4B7D-B97F-1AC9317301B0}" srcOrd="0" destOrd="0" presId="urn:microsoft.com/office/officeart/2005/8/layout/pyramid1"/>
    <dgm:cxn modelId="{12B54FDE-8BCC-4CA5-BE3F-6AE5BFEF78B8}" type="presParOf" srcId="{495754D5-BEBB-49FF-A3A9-540A15B25EC1}" destId="{2D8FBC1F-FE3C-461E-AC55-3896EE1BC540}" srcOrd="1" destOrd="0" presId="urn:microsoft.com/office/officeart/2005/8/layout/pyramid1"/>
    <dgm:cxn modelId="{F2603E26-C8EB-49D9-89D3-2ECC22EABC05}" type="presParOf" srcId="{FB931A60-3E9C-41CE-8024-06339D88B664}" destId="{5BD7AD66-3634-4DED-A2CF-6C5BD1BEE78E}" srcOrd="1" destOrd="0" presId="urn:microsoft.com/office/officeart/2005/8/layout/pyramid1"/>
    <dgm:cxn modelId="{25269ADC-2C06-47DE-AE57-ED6AADE55C95}" type="presParOf" srcId="{5BD7AD66-3634-4DED-A2CF-6C5BD1BEE78E}" destId="{6968ECE6-0E37-4488-86C8-A53586EA268F}" srcOrd="0" destOrd="0" presId="urn:microsoft.com/office/officeart/2005/8/layout/pyramid1"/>
    <dgm:cxn modelId="{289E9276-EB35-478A-B000-BFFF6865942D}" type="presParOf" srcId="{5BD7AD66-3634-4DED-A2CF-6C5BD1BEE78E}" destId="{0D51850D-C11A-4958-B89B-247732809CA5}" srcOrd="1" destOrd="0" presId="urn:microsoft.com/office/officeart/2005/8/layout/pyramid1"/>
    <dgm:cxn modelId="{9B782620-810C-47A6-87A2-3BD95FFBD267}" type="presParOf" srcId="{FB931A60-3E9C-41CE-8024-06339D88B664}" destId="{59C9C530-6B4C-4280-B5D7-C6D37F101B53}" srcOrd="2" destOrd="0" presId="urn:microsoft.com/office/officeart/2005/8/layout/pyramid1"/>
    <dgm:cxn modelId="{8C32FE56-2A1B-42F6-A7F4-29B6D01DFFC7}" type="presParOf" srcId="{59C9C530-6B4C-4280-B5D7-C6D37F101B53}" destId="{28138C65-5C27-4C37-B6C0-D593C4BC78A1}" srcOrd="0" destOrd="0" presId="urn:microsoft.com/office/officeart/2005/8/layout/pyramid1"/>
    <dgm:cxn modelId="{8F7B1CC0-E22A-4E78-93C0-DB4607125E58}" type="presParOf" srcId="{59C9C530-6B4C-4280-B5D7-C6D37F101B53}" destId="{5554516E-3C54-40FD-8B8E-C9F8A1426F8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AA1B5B-AE41-47D3-92BD-C7E9C3244DDD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124DF706-7F67-43C1-A109-E8178CD96D94}">
      <dgm:prSet phldrT="[Text]" custT="1"/>
      <dgm:spPr/>
      <dgm:t>
        <a:bodyPr/>
        <a:lstStyle/>
        <a:p>
          <a:r>
            <a:rPr lang="de-CH" sz="2400" b="1" dirty="0" err="1"/>
            <a:t>Staffing</a:t>
          </a:r>
          <a:endParaRPr lang="de-DE" sz="2400" b="1" dirty="0"/>
        </a:p>
      </dgm:t>
    </dgm:pt>
    <dgm:pt modelId="{BA650071-2B20-4AC0-8797-D751A41A019A}" type="parTrans" cxnId="{04EC9A01-643D-456E-8817-300786C3D3FC}">
      <dgm:prSet/>
      <dgm:spPr/>
      <dgm:t>
        <a:bodyPr/>
        <a:lstStyle/>
        <a:p>
          <a:endParaRPr lang="de-DE"/>
        </a:p>
      </dgm:t>
    </dgm:pt>
    <dgm:pt modelId="{9F8FA8E4-165D-4000-A349-DC986DD2F6F4}" type="sibTrans" cxnId="{04EC9A01-643D-456E-8817-300786C3D3FC}">
      <dgm:prSet/>
      <dgm:spPr/>
      <dgm:t>
        <a:bodyPr/>
        <a:lstStyle/>
        <a:p>
          <a:endParaRPr lang="de-DE"/>
        </a:p>
      </dgm:t>
    </dgm:pt>
    <dgm:pt modelId="{2CF14471-1BAE-49E2-93B0-0A7E3B2E4AB8}">
      <dgm:prSet phldrT="[Text]" custT="1"/>
      <dgm:spPr/>
      <dgm:t>
        <a:bodyPr/>
        <a:lstStyle/>
        <a:p>
          <a:r>
            <a:rPr lang="de-CH" sz="2400" b="1" dirty="0"/>
            <a:t>Struktur</a:t>
          </a:r>
          <a:endParaRPr lang="de-DE" sz="2400" b="1" dirty="0"/>
        </a:p>
      </dgm:t>
    </dgm:pt>
    <dgm:pt modelId="{787B8A50-D1A0-4703-AD81-30F472CB15DA}" type="parTrans" cxnId="{FD559FE2-20FF-40BE-A9FD-93E732EDAF63}">
      <dgm:prSet/>
      <dgm:spPr/>
      <dgm:t>
        <a:bodyPr/>
        <a:lstStyle/>
        <a:p>
          <a:endParaRPr lang="de-DE"/>
        </a:p>
      </dgm:t>
    </dgm:pt>
    <dgm:pt modelId="{65296493-0745-47FF-B3AB-236117BB463A}" type="sibTrans" cxnId="{FD559FE2-20FF-40BE-A9FD-93E732EDAF63}">
      <dgm:prSet/>
      <dgm:spPr/>
      <dgm:t>
        <a:bodyPr/>
        <a:lstStyle/>
        <a:p>
          <a:endParaRPr lang="de-DE"/>
        </a:p>
      </dgm:t>
    </dgm:pt>
    <dgm:pt modelId="{51E8D607-39C2-4D09-8E7A-346653567CD2}">
      <dgm:prSet phldrT="[Text]" custT="1"/>
      <dgm:spPr/>
      <dgm:t>
        <a:bodyPr/>
        <a:lstStyle/>
        <a:p>
          <a:r>
            <a:rPr lang="de-CH" sz="2400" b="1" dirty="0"/>
            <a:t>Strategie</a:t>
          </a:r>
        </a:p>
        <a:p>
          <a:endParaRPr lang="de-CH" sz="2400" dirty="0"/>
        </a:p>
      </dgm:t>
    </dgm:pt>
    <dgm:pt modelId="{69836BBC-CAA3-4CF7-BA52-F83702AD5EA9}" type="parTrans" cxnId="{4BA85C03-640D-4542-AD06-B73A82234AC3}">
      <dgm:prSet/>
      <dgm:spPr/>
      <dgm:t>
        <a:bodyPr/>
        <a:lstStyle/>
        <a:p>
          <a:endParaRPr lang="de-DE"/>
        </a:p>
      </dgm:t>
    </dgm:pt>
    <dgm:pt modelId="{D60E2040-8F03-4863-B560-106DFD580CB2}" type="sibTrans" cxnId="{4BA85C03-640D-4542-AD06-B73A82234AC3}">
      <dgm:prSet/>
      <dgm:spPr/>
      <dgm:t>
        <a:bodyPr/>
        <a:lstStyle/>
        <a:p>
          <a:endParaRPr lang="de-DE"/>
        </a:p>
      </dgm:t>
    </dgm:pt>
    <dgm:pt modelId="{7137BDD2-E7A4-4DB8-88E9-93B6959A2682}" type="pres">
      <dgm:prSet presAssocID="{C3AA1B5B-AE41-47D3-92BD-C7E9C3244DDD}" presName="Name0" presStyleCnt="0">
        <dgm:presLayoutVars>
          <dgm:dir/>
          <dgm:animLvl val="lvl"/>
          <dgm:resizeHandles val="exact"/>
        </dgm:presLayoutVars>
      </dgm:prSet>
      <dgm:spPr/>
    </dgm:pt>
    <dgm:pt modelId="{C6937360-5716-4F01-969B-933322247701}" type="pres">
      <dgm:prSet presAssocID="{124DF706-7F67-43C1-A109-E8178CD96D94}" presName="Name8" presStyleCnt="0"/>
      <dgm:spPr/>
    </dgm:pt>
    <dgm:pt modelId="{B43C53F1-874F-4C3B-B50E-C9ACA032B4CC}" type="pres">
      <dgm:prSet presAssocID="{124DF706-7F67-43C1-A109-E8178CD96D94}" presName="level" presStyleLbl="node1" presStyleIdx="0" presStyleCnt="3">
        <dgm:presLayoutVars>
          <dgm:chMax val="1"/>
          <dgm:bulletEnabled val="1"/>
        </dgm:presLayoutVars>
      </dgm:prSet>
      <dgm:spPr/>
    </dgm:pt>
    <dgm:pt modelId="{5B906AD7-644C-4C53-B1F3-F2B101B6775F}" type="pres">
      <dgm:prSet presAssocID="{124DF706-7F67-43C1-A109-E8178CD96D9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881B526-0387-4D02-AAFC-88EB3605D26C}" type="pres">
      <dgm:prSet presAssocID="{2CF14471-1BAE-49E2-93B0-0A7E3B2E4AB8}" presName="Name8" presStyleCnt="0"/>
      <dgm:spPr/>
    </dgm:pt>
    <dgm:pt modelId="{67A285CB-4E70-4328-94E9-D3630FCAAB9A}" type="pres">
      <dgm:prSet presAssocID="{2CF14471-1BAE-49E2-93B0-0A7E3B2E4AB8}" presName="level" presStyleLbl="node1" presStyleIdx="1" presStyleCnt="3">
        <dgm:presLayoutVars>
          <dgm:chMax val="1"/>
          <dgm:bulletEnabled val="1"/>
        </dgm:presLayoutVars>
      </dgm:prSet>
      <dgm:spPr/>
    </dgm:pt>
    <dgm:pt modelId="{3C52A8AB-E41D-497C-91FC-6125F344B5AA}" type="pres">
      <dgm:prSet presAssocID="{2CF14471-1BAE-49E2-93B0-0A7E3B2E4AB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E2A27A5-E830-4924-B87A-E4EF0F78DBCD}" type="pres">
      <dgm:prSet presAssocID="{51E8D607-39C2-4D09-8E7A-346653567CD2}" presName="Name8" presStyleCnt="0"/>
      <dgm:spPr/>
    </dgm:pt>
    <dgm:pt modelId="{35225DFF-9CCA-4FA0-AF1D-BB9B8BE1A765}" type="pres">
      <dgm:prSet presAssocID="{51E8D607-39C2-4D09-8E7A-346653567CD2}" presName="level" presStyleLbl="node1" presStyleIdx="2" presStyleCnt="3" custScaleY="134400" custLinFactNeighborX="0" custLinFactNeighborY="41522">
        <dgm:presLayoutVars>
          <dgm:chMax val="1"/>
          <dgm:bulletEnabled val="1"/>
        </dgm:presLayoutVars>
      </dgm:prSet>
      <dgm:spPr/>
    </dgm:pt>
    <dgm:pt modelId="{8270D6DA-4983-41BE-BB85-928A56C4644A}" type="pres">
      <dgm:prSet presAssocID="{51E8D607-39C2-4D09-8E7A-346653567CD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4EC9A01-643D-456E-8817-300786C3D3FC}" srcId="{C3AA1B5B-AE41-47D3-92BD-C7E9C3244DDD}" destId="{124DF706-7F67-43C1-A109-E8178CD96D94}" srcOrd="0" destOrd="0" parTransId="{BA650071-2B20-4AC0-8797-D751A41A019A}" sibTransId="{9F8FA8E4-165D-4000-A349-DC986DD2F6F4}"/>
    <dgm:cxn modelId="{4BA85C03-640D-4542-AD06-B73A82234AC3}" srcId="{C3AA1B5B-AE41-47D3-92BD-C7E9C3244DDD}" destId="{51E8D607-39C2-4D09-8E7A-346653567CD2}" srcOrd="2" destOrd="0" parTransId="{69836BBC-CAA3-4CF7-BA52-F83702AD5EA9}" sibTransId="{D60E2040-8F03-4863-B560-106DFD580CB2}"/>
    <dgm:cxn modelId="{F0E3960A-61A3-45E8-8C56-8B0FED1597C6}" type="presOf" srcId="{51E8D607-39C2-4D09-8E7A-346653567CD2}" destId="{8270D6DA-4983-41BE-BB85-928A56C4644A}" srcOrd="1" destOrd="0" presId="urn:microsoft.com/office/officeart/2005/8/layout/pyramid3"/>
    <dgm:cxn modelId="{DFDDB20D-9735-4563-ABA5-31E9A813A608}" type="presOf" srcId="{2CF14471-1BAE-49E2-93B0-0A7E3B2E4AB8}" destId="{67A285CB-4E70-4328-94E9-D3630FCAAB9A}" srcOrd="0" destOrd="0" presId="urn:microsoft.com/office/officeart/2005/8/layout/pyramid3"/>
    <dgm:cxn modelId="{39949A16-7FED-4D1A-873D-CBC8B90B8FA1}" type="presOf" srcId="{2CF14471-1BAE-49E2-93B0-0A7E3B2E4AB8}" destId="{3C52A8AB-E41D-497C-91FC-6125F344B5AA}" srcOrd="1" destOrd="0" presId="urn:microsoft.com/office/officeart/2005/8/layout/pyramid3"/>
    <dgm:cxn modelId="{1CFF2988-185A-4B2A-8EF2-50511DA47714}" type="presOf" srcId="{124DF706-7F67-43C1-A109-E8178CD96D94}" destId="{B43C53F1-874F-4C3B-B50E-C9ACA032B4CC}" srcOrd="0" destOrd="0" presId="urn:microsoft.com/office/officeart/2005/8/layout/pyramid3"/>
    <dgm:cxn modelId="{D30DFA96-836E-46E0-8B2E-C34081AE9371}" type="presOf" srcId="{124DF706-7F67-43C1-A109-E8178CD96D94}" destId="{5B906AD7-644C-4C53-B1F3-F2B101B6775F}" srcOrd="1" destOrd="0" presId="urn:microsoft.com/office/officeart/2005/8/layout/pyramid3"/>
    <dgm:cxn modelId="{5CE1ACCE-7DA3-48D8-BCEC-7A8E1F78D7ED}" type="presOf" srcId="{51E8D607-39C2-4D09-8E7A-346653567CD2}" destId="{35225DFF-9CCA-4FA0-AF1D-BB9B8BE1A765}" srcOrd="0" destOrd="0" presId="urn:microsoft.com/office/officeart/2005/8/layout/pyramid3"/>
    <dgm:cxn modelId="{FD559FE2-20FF-40BE-A9FD-93E732EDAF63}" srcId="{C3AA1B5B-AE41-47D3-92BD-C7E9C3244DDD}" destId="{2CF14471-1BAE-49E2-93B0-0A7E3B2E4AB8}" srcOrd="1" destOrd="0" parTransId="{787B8A50-D1A0-4703-AD81-30F472CB15DA}" sibTransId="{65296493-0745-47FF-B3AB-236117BB463A}"/>
    <dgm:cxn modelId="{789583F9-00EB-4506-8707-FCBCCADB8F8E}" type="presOf" srcId="{C3AA1B5B-AE41-47D3-92BD-C7E9C3244DDD}" destId="{7137BDD2-E7A4-4DB8-88E9-93B6959A2682}" srcOrd="0" destOrd="0" presId="urn:microsoft.com/office/officeart/2005/8/layout/pyramid3"/>
    <dgm:cxn modelId="{ADE6E8A3-2B22-45E1-BEDB-77D1B549B718}" type="presParOf" srcId="{7137BDD2-E7A4-4DB8-88E9-93B6959A2682}" destId="{C6937360-5716-4F01-969B-933322247701}" srcOrd="0" destOrd="0" presId="urn:microsoft.com/office/officeart/2005/8/layout/pyramid3"/>
    <dgm:cxn modelId="{91149F63-F816-4545-B2D4-4E27543C9A83}" type="presParOf" srcId="{C6937360-5716-4F01-969B-933322247701}" destId="{B43C53F1-874F-4C3B-B50E-C9ACA032B4CC}" srcOrd="0" destOrd="0" presId="urn:microsoft.com/office/officeart/2005/8/layout/pyramid3"/>
    <dgm:cxn modelId="{8229E390-A62A-4199-8074-1A7610BB00D7}" type="presParOf" srcId="{C6937360-5716-4F01-969B-933322247701}" destId="{5B906AD7-644C-4C53-B1F3-F2B101B6775F}" srcOrd="1" destOrd="0" presId="urn:microsoft.com/office/officeart/2005/8/layout/pyramid3"/>
    <dgm:cxn modelId="{964F250A-5856-4EE4-8140-AF33D348D4D2}" type="presParOf" srcId="{7137BDD2-E7A4-4DB8-88E9-93B6959A2682}" destId="{0881B526-0387-4D02-AAFC-88EB3605D26C}" srcOrd="1" destOrd="0" presId="urn:microsoft.com/office/officeart/2005/8/layout/pyramid3"/>
    <dgm:cxn modelId="{04D35E68-F212-4ED0-A958-CE2BEF09D2DD}" type="presParOf" srcId="{0881B526-0387-4D02-AAFC-88EB3605D26C}" destId="{67A285CB-4E70-4328-94E9-D3630FCAAB9A}" srcOrd="0" destOrd="0" presId="urn:microsoft.com/office/officeart/2005/8/layout/pyramid3"/>
    <dgm:cxn modelId="{71371097-0BC7-4487-A154-53E4BE626CA4}" type="presParOf" srcId="{0881B526-0387-4D02-AAFC-88EB3605D26C}" destId="{3C52A8AB-E41D-497C-91FC-6125F344B5AA}" srcOrd="1" destOrd="0" presId="urn:microsoft.com/office/officeart/2005/8/layout/pyramid3"/>
    <dgm:cxn modelId="{17FB3AE6-B87A-40D9-9615-30376614FC89}" type="presParOf" srcId="{7137BDD2-E7A4-4DB8-88E9-93B6959A2682}" destId="{4E2A27A5-E830-4924-B87A-E4EF0F78DBCD}" srcOrd="2" destOrd="0" presId="urn:microsoft.com/office/officeart/2005/8/layout/pyramid3"/>
    <dgm:cxn modelId="{6F87F844-E34A-4367-8F0F-6B784D402A11}" type="presParOf" srcId="{4E2A27A5-E830-4924-B87A-E4EF0F78DBCD}" destId="{35225DFF-9CCA-4FA0-AF1D-BB9B8BE1A765}" srcOrd="0" destOrd="0" presId="urn:microsoft.com/office/officeart/2005/8/layout/pyramid3"/>
    <dgm:cxn modelId="{8014AE4D-CA13-4840-87A9-73A71C0D4909}" type="presParOf" srcId="{4E2A27A5-E830-4924-B87A-E4EF0F78DBCD}" destId="{8270D6DA-4983-41BE-BB85-928A56C4644A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285EE9-D21A-4B7D-B97F-1AC9317301B0}">
      <dsp:nvSpPr>
        <dsp:cNvPr id="0" name=""/>
        <dsp:cNvSpPr/>
      </dsp:nvSpPr>
      <dsp:spPr>
        <a:xfrm>
          <a:off x="1374934" y="0"/>
          <a:ext cx="1895155" cy="1740395"/>
        </a:xfrm>
        <a:prstGeom prst="trapezoid">
          <a:avLst>
            <a:gd name="adj" fmla="val 5444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400" b="1" kern="1200" dirty="0"/>
            <a:t>Strategie</a:t>
          </a:r>
          <a:endParaRPr lang="de-DE" sz="2400" b="1" kern="1200" dirty="0"/>
        </a:p>
      </dsp:txBody>
      <dsp:txXfrm>
        <a:off x="1374934" y="0"/>
        <a:ext cx="1895155" cy="1740395"/>
      </dsp:txXfrm>
    </dsp:sp>
    <dsp:sp modelId="{6968ECE6-0E37-4488-86C8-A53586EA268F}">
      <dsp:nvSpPr>
        <dsp:cNvPr id="0" name=""/>
        <dsp:cNvSpPr/>
      </dsp:nvSpPr>
      <dsp:spPr>
        <a:xfrm>
          <a:off x="687467" y="1740395"/>
          <a:ext cx="3270090" cy="1262656"/>
        </a:xfrm>
        <a:prstGeom prst="trapezoid">
          <a:avLst>
            <a:gd name="adj" fmla="val 5444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400" b="1" kern="1200" dirty="0"/>
            <a:t>Struktur</a:t>
          </a:r>
          <a:endParaRPr lang="de-DE" sz="2400" b="1" kern="1200" dirty="0"/>
        </a:p>
      </dsp:txBody>
      <dsp:txXfrm>
        <a:off x="1259733" y="1740395"/>
        <a:ext cx="2125558" cy="1262656"/>
      </dsp:txXfrm>
    </dsp:sp>
    <dsp:sp modelId="{28138C65-5C27-4C37-B6C0-D593C4BC78A1}">
      <dsp:nvSpPr>
        <dsp:cNvPr id="0" name=""/>
        <dsp:cNvSpPr/>
      </dsp:nvSpPr>
      <dsp:spPr>
        <a:xfrm>
          <a:off x="0" y="3003052"/>
          <a:ext cx="4645025" cy="1262656"/>
        </a:xfrm>
        <a:prstGeom prst="trapezoid">
          <a:avLst>
            <a:gd name="adj" fmla="val 5444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400" b="1" kern="1200" dirty="0" err="1"/>
            <a:t>Staffing</a:t>
          </a:r>
          <a:endParaRPr lang="de-DE" sz="2400" b="1" kern="1200" dirty="0"/>
        </a:p>
      </dsp:txBody>
      <dsp:txXfrm>
        <a:off x="812879" y="3003052"/>
        <a:ext cx="3019266" cy="12626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C53F1-874F-4C3B-B50E-C9ACA032B4CC}">
      <dsp:nvSpPr>
        <dsp:cNvPr id="0" name=""/>
        <dsp:cNvSpPr/>
      </dsp:nvSpPr>
      <dsp:spPr>
        <a:xfrm rot="10800000">
          <a:off x="0" y="0"/>
          <a:ext cx="4035425" cy="640699"/>
        </a:xfrm>
        <a:prstGeom prst="trapezoid">
          <a:avLst>
            <a:gd name="adj" fmla="val 9417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400" b="1" kern="1200" dirty="0" err="1"/>
            <a:t>Staffing</a:t>
          </a:r>
          <a:endParaRPr lang="de-DE" sz="2400" b="1" kern="1200" dirty="0"/>
        </a:p>
      </dsp:txBody>
      <dsp:txXfrm rot="-10800000">
        <a:off x="706199" y="0"/>
        <a:ext cx="2623026" cy="640699"/>
      </dsp:txXfrm>
    </dsp:sp>
    <dsp:sp modelId="{67A285CB-4E70-4328-94E9-D3630FCAAB9A}">
      <dsp:nvSpPr>
        <dsp:cNvPr id="0" name=""/>
        <dsp:cNvSpPr/>
      </dsp:nvSpPr>
      <dsp:spPr>
        <a:xfrm rot="10800000">
          <a:off x="603382" y="640699"/>
          <a:ext cx="2828659" cy="640699"/>
        </a:xfrm>
        <a:prstGeom prst="trapezoid">
          <a:avLst>
            <a:gd name="adj" fmla="val 9417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400" b="1" kern="1200" dirty="0"/>
            <a:t>Struktur</a:t>
          </a:r>
          <a:endParaRPr lang="de-DE" sz="2400" b="1" kern="1200" dirty="0"/>
        </a:p>
      </dsp:txBody>
      <dsp:txXfrm rot="-10800000">
        <a:off x="1098398" y="640699"/>
        <a:ext cx="1838628" cy="640699"/>
      </dsp:txXfrm>
    </dsp:sp>
    <dsp:sp modelId="{35225DFF-9CCA-4FA0-AF1D-BB9B8BE1A765}">
      <dsp:nvSpPr>
        <dsp:cNvPr id="0" name=""/>
        <dsp:cNvSpPr/>
      </dsp:nvSpPr>
      <dsp:spPr>
        <a:xfrm rot="10800000">
          <a:off x="1206765" y="1281398"/>
          <a:ext cx="1621893" cy="861100"/>
        </a:xfrm>
        <a:prstGeom prst="trapezoid">
          <a:avLst>
            <a:gd name="adj" fmla="val 9417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400" b="1" kern="1200" dirty="0"/>
            <a:t>Strategie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2400" kern="1200" dirty="0"/>
        </a:p>
      </dsp:txBody>
      <dsp:txXfrm rot="-10800000">
        <a:off x="1206765" y="1281398"/>
        <a:ext cx="1621893" cy="861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B26BD67-687C-4628-913C-9AC8FCC2E1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916D8CE-12D4-47DC-9AF4-312CD8CB83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59887-7A5A-46F7-A45D-D65C6DF300D6}" type="datetimeFigureOut">
              <a:rPr lang="de-CH" smtClean="0"/>
              <a:t>02.11.23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3AF087-0DC9-4C95-B19F-52A1019FF0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27DD4A-F394-439A-B337-5C47A3DBAE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1B498-8448-4AE2-89F2-AF214003DE33}" type="slidenum">
              <a:rPr lang="de-CH" smtClean="0"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89998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48596-D026-421A-A52D-92DB5781B1A2}" type="datetimeFigureOut">
              <a:rPr lang="de-DE" smtClean="0"/>
              <a:t>02.11.23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8C40E-385B-42E0-801E-D190D6241C6C}" type="slidenum">
              <a:rPr lang="de-DE" smtClean="0"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648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8C40E-385B-42E0-801E-D190D6241C6C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1715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>
            <a:extLst>
              <a:ext uri="{FF2B5EF4-FFF2-40B4-BE49-F238E27FC236}">
                <a16:creationId xmlns:a16="http://schemas.microsoft.com/office/drawing/2014/main" id="{3D47DF87-73CA-BEC7-945C-06FB7AD11F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4339" name="Notizenplatzhalter 2">
            <a:extLst>
              <a:ext uri="{FF2B5EF4-FFF2-40B4-BE49-F238E27FC236}">
                <a16:creationId xmlns:a16="http://schemas.microsoft.com/office/drawing/2014/main" id="{76182CB0-A049-4CC3-A4A9-9F1E441F9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de-DE" dirty="0"/>
          </a:p>
        </p:txBody>
      </p:sp>
      <p:sp>
        <p:nvSpPr>
          <p:cNvPr id="14340" name="Foliennummernplatzhalter 3">
            <a:extLst>
              <a:ext uri="{FF2B5EF4-FFF2-40B4-BE49-F238E27FC236}">
                <a16:creationId xmlns:a16="http://schemas.microsoft.com/office/drawing/2014/main" id="{83E5404D-256E-379C-D1FD-534155B150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AC7B23-E4BF-429D-9B43-62A4E523E382}" type="slidenum">
              <a:rPr lang="de-DE" altLang="de-DE"/>
              <a:pPr/>
              <a:t>2</a:t>
            </a:fld>
            <a:endParaRPr lang="de-DE" alt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32072-0137-40EF-B5F9-DC873A69729E}" type="slidenum">
              <a:rPr lang="de-CH" smtClean="0"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63177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8C40E-385B-42E0-801E-D190D6241C6C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2365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8C40E-385B-42E0-801E-D190D6241C6C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3396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32072-0137-40EF-B5F9-DC873A69729E}" type="slidenum">
              <a:rPr lang="de-CH" smtClean="0"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88094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River Advi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E607C779-9582-4618-9280-07FC432B8C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80" y="1808018"/>
            <a:ext cx="9753410" cy="324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44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DE94A5-954C-6453-E312-D11620BFC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1C80EF-58B3-3DC4-A2BB-66F30C160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de-DE" dirty="0"/>
              <a:t>Menkar Business Coaching GmbH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AC26FF-F4F7-DACD-D07C-BCE3E244A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73354-F1A5-49AF-994F-4E6B9FEC182E}" type="slidenum">
              <a:rPr lang="de-DE" altLang="de-DE"/>
              <a:pPr/>
              <a:t>‹N°›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443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all sub bra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DE253F1D-B17B-47EC-A702-D48FEF0C5F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486" y="1321655"/>
            <a:ext cx="6339921" cy="210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38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27+ Buildings Pictures | Download Free Images on Unsplash">
            <a:extLst>
              <a:ext uri="{FF2B5EF4-FFF2-40B4-BE49-F238E27FC236}">
                <a16:creationId xmlns:a16="http://schemas.microsoft.com/office/drawing/2014/main" id="{2681C99A-4164-4B29-B538-5EB45788096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3" t="1774" r="37788"/>
          <a:stretch/>
        </p:blipFill>
        <p:spPr bwMode="auto">
          <a:xfrm>
            <a:off x="-1" y="0"/>
            <a:ext cx="3153747" cy="693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809422" y="3607088"/>
            <a:ext cx="4259263" cy="449262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73870" y="5210893"/>
            <a:ext cx="1635414" cy="379461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de-DE" dirty="0"/>
              <a:t>Department</a:t>
            </a:r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8538318" y="5210893"/>
            <a:ext cx="2067335" cy="379461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dirty="0"/>
              <a:t>Kurt W. Amstad</a:t>
            </a:r>
          </a:p>
        </p:txBody>
      </p:sp>
      <p:pic>
        <p:nvPicPr>
          <p:cNvPr id="10" name="Grafik 9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C53F9FE1-61CF-4D79-9F68-62FC181678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635" y="329387"/>
            <a:ext cx="2115866" cy="70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5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7772400" cy="881784"/>
          </a:xfrm>
        </p:spPr>
        <p:txBody>
          <a:bodyPr anchor="b">
            <a:normAutofit/>
          </a:bodyPr>
          <a:lstStyle>
            <a:lvl1pPr>
              <a:defRPr sz="3600" b="1" baseline="0"/>
            </a:lvl1pPr>
          </a:lstStyle>
          <a:p>
            <a:r>
              <a:rPr lang="de-DE" dirty="0" err="1"/>
              <a:t>Heading</a:t>
            </a:r>
            <a:endParaRPr lang="de-CH" dirty="0"/>
          </a:p>
        </p:txBody>
      </p:sp>
      <p:cxnSp>
        <p:nvCxnSpPr>
          <p:cNvPr id="12" name="Gerader Verbinder 11"/>
          <p:cNvCxnSpPr/>
          <p:nvPr userDrawn="1"/>
        </p:nvCxnSpPr>
        <p:spPr>
          <a:xfrm flipV="1">
            <a:off x="838200" y="1205345"/>
            <a:ext cx="6996545" cy="3841"/>
          </a:xfrm>
          <a:prstGeom prst="line">
            <a:avLst/>
          </a:prstGeom>
          <a:ln w="28575">
            <a:solidFill>
              <a:srgbClr val="008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2F15-357C-44D5-8DAD-CE66C7AC401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4" name="Grafik 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A388DC24-D382-47CA-AE7B-DFDFA01C8E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635" y="329387"/>
            <a:ext cx="2115866" cy="70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4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0" y="1825625"/>
            <a:ext cx="5257799" cy="4351338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808163"/>
            <a:ext cx="4979988" cy="43640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Picture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7772400" cy="881784"/>
          </a:xfrm>
        </p:spPr>
        <p:txBody>
          <a:bodyPr anchor="b">
            <a:normAutofit/>
          </a:bodyPr>
          <a:lstStyle>
            <a:lvl1pPr>
              <a:defRPr sz="3600" b="1" baseline="0"/>
            </a:lvl1pPr>
          </a:lstStyle>
          <a:p>
            <a:r>
              <a:rPr lang="de-DE" dirty="0" err="1"/>
              <a:t>Heading</a:t>
            </a:r>
            <a:endParaRPr lang="de-CH" dirty="0"/>
          </a:p>
        </p:txBody>
      </p:sp>
      <p:cxnSp>
        <p:nvCxnSpPr>
          <p:cNvPr id="12" name="Gerader Verbinder 11"/>
          <p:cNvCxnSpPr/>
          <p:nvPr userDrawn="1"/>
        </p:nvCxnSpPr>
        <p:spPr>
          <a:xfrm flipV="1">
            <a:off x="838200" y="1205345"/>
            <a:ext cx="6996545" cy="3841"/>
          </a:xfrm>
          <a:prstGeom prst="line">
            <a:avLst/>
          </a:prstGeom>
          <a:ln w="28575">
            <a:solidFill>
              <a:srgbClr val="008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40B2F15-357C-44D5-8DAD-CE66C7AC401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7" name="Grafik 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CAC43AEB-BF06-4EF8-9E91-A66594183E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039" y="475145"/>
            <a:ext cx="2128250" cy="70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96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984375"/>
            <a:ext cx="10515600" cy="42084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Picture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7772400" cy="881784"/>
          </a:xfrm>
        </p:spPr>
        <p:txBody>
          <a:bodyPr anchor="b">
            <a:normAutofit/>
          </a:bodyPr>
          <a:lstStyle>
            <a:lvl1pPr>
              <a:defRPr sz="3600" b="1" baseline="0"/>
            </a:lvl1pPr>
          </a:lstStyle>
          <a:p>
            <a:r>
              <a:rPr lang="de-DE" dirty="0" err="1"/>
              <a:t>Heading</a:t>
            </a:r>
            <a:endParaRPr lang="de-CH" dirty="0"/>
          </a:p>
        </p:txBody>
      </p:sp>
      <p:cxnSp>
        <p:nvCxnSpPr>
          <p:cNvPr id="13" name="Gerader Verbinder 12"/>
          <p:cNvCxnSpPr/>
          <p:nvPr userDrawn="1"/>
        </p:nvCxnSpPr>
        <p:spPr>
          <a:xfrm flipV="1">
            <a:off x="838200" y="1205345"/>
            <a:ext cx="6996545" cy="3841"/>
          </a:xfrm>
          <a:prstGeom prst="line">
            <a:avLst/>
          </a:prstGeom>
          <a:ln w="28575">
            <a:solidFill>
              <a:srgbClr val="008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40B2F15-357C-44D5-8DAD-CE66C7AC401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9" name="Grafik 8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E2FF7F97-E264-40A3-8667-F8C0F097AB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635" y="329387"/>
            <a:ext cx="2115866" cy="70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63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7772400" cy="881784"/>
          </a:xfrm>
        </p:spPr>
        <p:txBody>
          <a:bodyPr anchor="b">
            <a:normAutofit/>
          </a:bodyPr>
          <a:lstStyle>
            <a:lvl1pPr>
              <a:defRPr sz="3600" b="1" baseline="0"/>
            </a:lvl1pPr>
          </a:lstStyle>
          <a:p>
            <a:r>
              <a:rPr lang="de-DE" dirty="0" err="1"/>
              <a:t>Heading</a:t>
            </a:r>
            <a:endParaRPr lang="de-CH" dirty="0"/>
          </a:p>
        </p:txBody>
      </p:sp>
      <p:cxnSp>
        <p:nvCxnSpPr>
          <p:cNvPr id="9" name="Gerader Verbinder 8"/>
          <p:cNvCxnSpPr/>
          <p:nvPr userDrawn="1"/>
        </p:nvCxnSpPr>
        <p:spPr>
          <a:xfrm flipV="1">
            <a:off x="838200" y="1205345"/>
            <a:ext cx="6996545" cy="3841"/>
          </a:xfrm>
          <a:prstGeom prst="line">
            <a:avLst/>
          </a:prstGeom>
          <a:ln w="28575">
            <a:solidFill>
              <a:srgbClr val="008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liennummernplatzhalter 1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40B2F15-357C-44D5-8DAD-CE66C7AC401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0" name="Grafik 9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ED5EBF0D-4476-4DD7-9D64-2844902057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635" y="329387"/>
            <a:ext cx="2115866" cy="70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8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24939" y="1955387"/>
            <a:ext cx="5628861" cy="106610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de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24525" y="4375150"/>
            <a:ext cx="2743200" cy="404813"/>
          </a:xfrm>
        </p:spPr>
        <p:txBody>
          <a:bodyPr anchor="ctr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de-CH" dirty="0"/>
              <a:t>Name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speaker</a:t>
            </a:r>
            <a:endParaRPr lang="de-CH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7016">
            <a:off x="-1393187" y="230023"/>
            <a:ext cx="7214813" cy="8240585"/>
          </a:xfrm>
          <a:prstGeom prst="rect">
            <a:avLst/>
          </a:prstGeom>
          <a:effectLst/>
        </p:spPr>
      </p:pic>
      <p:sp>
        <p:nvSpPr>
          <p:cNvPr id="13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24525" y="3686828"/>
            <a:ext cx="1635414" cy="379461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de-DE" dirty="0"/>
              <a:t>Date</a:t>
            </a:r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5724525" y="5088824"/>
            <a:ext cx="3750733" cy="379461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/>
            </a:lvl1pPr>
          </a:lstStyle>
          <a:p>
            <a:pPr lvl="0"/>
            <a:r>
              <a:rPr lang="de-DE" dirty="0"/>
              <a:t>Department</a:t>
            </a:r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9000001" y="6342012"/>
            <a:ext cx="2353799" cy="379461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de-DE" dirty="0"/>
              <a:t>Slide </a:t>
            </a:r>
            <a:r>
              <a:rPr lang="de-DE" dirty="0" err="1"/>
              <a:t>Number</a:t>
            </a:r>
            <a:endParaRPr lang="de-DE" dirty="0"/>
          </a:p>
        </p:txBody>
      </p:sp>
      <p:pic>
        <p:nvPicPr>
          <p:cNvPr id="9" name="Grafik 8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8D833984-C37A-433C-9B09-D0634F661F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635" y="329387"/>
            <a:ext cx="2115866" cy="70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8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984375"/>
            <a:ext cx="10515600" cy="42084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Picture</a:t>
            </a:r>
          </a:p>
        </p:txBody>
      </p:sp>
      <p:cxnSp>
        <p:nvCxnSpPr>
          <p:cNvPr id="13" name="Gerader Verbinder 12"/>
          <p:cNvCxnSpPr/>
          <p:nvPr userDrawn="1"/>
        </p:nvCxnSpPr>
        <p:spPr>
          <a:xfrm flipV="1">
            <a:off x="838200" y="1205345"/>
            <a:ext cx="6996545" cy="3841"/>
          </a:xfrm>
          <a:prstGeom prst="line">
            <a:avLst/>
          </a:prstGeom>
          <a:ln w="28575">
            <a:solidFill>
              <a:srgbClr val="008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>
          <a:xfrm>
            <a:off x="923924" y="6353175"/>
            <a:ext cx="3114676" cy="365125"/>
          </a:xfrm>
          <a:prstGeom prst="rect">
            <a:avLst/>
          </a:prstGeom>
        </p:spPr>
        <p:txBody>
          <a:bodyPr/>
          <a:lstStyle/>
          <a:p>
            <a:r>
              <a:rPr lang="de-CH" dirty="0"/>
              <a:t>17.10.2017 Präsentation RST / DBU final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CH" dirty="0"/>
              <a:t>Vortrag Unternehmenswerte / KAM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>
          <a:xfrm>
            <a:off x="9051040" y="6353174"/>
            <a:ext cx="2743200" cy="365125"/>
          </a:xfrm>
        </p:spPr>
        <p:txBody>
          <a:bodyPr/>
          <a:lstStyle/>
          <a:p>
            <a:fld id="{540B2F15-357C-44D5-8DAD-CE66C7AC401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9D3BA133-4358-1DE2-E944-7F5A552CBB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635" y="329387"/>
            <a:ext cx="2115866" cy="70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56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446">
          <p15:clr>
            <a:srgbClr val="FBAE40"/>
          </p15:clr>
        </p15:guide>
        <p15:guide id="3" pos="3840">
          <p15:clr>
            <a:srgbClr val="FBAE40"/>
          </p15:clr>
        </p15:guide>
        <p15:guide id="4" pos="39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B2F15-357C-44D5-8DAD-CE66C7AC4014}" type="slidenum">
              <a:rPr lang="de-CH" smtClean="0"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1199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54" r:id="rId7"/>
    <p:sldLayoutId id="2147483663" r:id="rId8"/>
    <p:sldLayoutId id="2147483664" r:id="rId9"/>
    <p:sldLayoutId id="2147483665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1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5" Type="http://schemas.openxmlformats.org/officeDocument/2006/relationships/image" Target="../media/image26.jp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005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5P_Modell_D">
            <a:extLst>
              <a:ext uri="{FF2B5EF4-FFF2-40B4-BE49-F238E27FC236}">
                <a16:creationId xmlns:a16="http://schemas.microsoft.com/office/drawing/2014/main" id="{4D8BEEBF-584C-2154-C085-C256B1B5A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"/>
            <a:ext cx="7561262" cy="680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Fußzeilenplatzhalter 1">
            <a:extLst>
              <a:ext uri="{FF2B5EF4-FFF2-40B4-BE49-F238E27FC236}">
                <a16:creationId xmlns:a16="http://schemas.microsoft.com/office/drawing/2014/main" id="{81B1DD45-CB56-DE1E-0F21-36F01869C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/>
              <a:t>Menkar Business Coaching GmbH</a:t>
            </a:r>
          </a:p>
        </p:txBody>
      </p:sp>
      <p:sp>
        <p:nvSpPr>
          <p:cNvPr id="2" name="Oval 6">
            <a:extLst>
              <a:ext uri="{FF2B5EF4-FFF2-40B4-BE49-F238E27FC236}">
                <a16:creationId xmlns:a16="http://schemas.microsoft.com/office/drawing/2014/main" id="{057568D5-BB15-C3F1-FB23-1642A1538438}"/>
              </a:ext>
            </a:extLst>
          </p:cNvPr>
          <p:cNvSpPr/>
          <p:nvPr/>
        </p:nvSpPr>
        <p:spPr>
          <a:xfrm>
            <a:off x="2160494" y="3765176"/>
            <a:ext cx="1550894" cy="206188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b="0" dirty="0"/>
              <a:t>SWOT Analyse</a:t>
            </a:r>
            <a:endParaRPr lang="de-DE" sz="3600" b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40B2F15-357C-44D5-8DAD-CE66C7AC4014}" type="slidenum">
              <a:rPr lang="de-CH" smtClean="0"/>
              <a:t>3</a:t>
            </a:fld>
            <a:endParaRPr lang="de-CH" dirty="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C019337F-3312-1467-A0B4-25F045FCB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1753755"/>
            <a:ext cx="836295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04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6970" y="365126"/>
            <a:ext cx="9424206" cy="881784"/>
          </a:xfrm>
        </p:spPr>
        <p:txBody>
          <a:bodyPr>
            <a:noAutofit/>
          </a:bodyPr>
          <a:lstStyle/>
          <a:p>
            <a:r>
              <a:rPr lang="de-DE" b="0" dirty="0"/>
              <a:t>Richtige Struktur für die neue Strategie?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40B2F15-357C-44D5-8DAD-CE66C7AC4014}" type="slidenum">
              <a:rPr lang="de-CH" smtClean="0"/>
              <a:t>4</a:t>
            </a:fld>
            <a:endParaRPr lang="de-CH" dirty="0"/>
          </a:p>
        </p:txBody>
      </p:sp>
      <p:graphicFrame>
        <p:nvGraphicFramePr>
          <p:cNvPr id="6" name="Diagramm 5"/>
          <p:cNvGraphicFramePr/>
          <p:nvPr/>
        </p:nvGraphicFramePr>
        <p:xfrm>
          <a:off x="1079500" y="1619250"/>
          <a:ext cx="4645025" cy="4265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070679298"/>
              </p:ext>
            </p:extLst>
          </p:nvPr>
        </p:nvGraphicFramePr>
        <p:xfrm>
          <a:off x="6592887" y="1718301"/>
          <a:ext cx="4035425" cy="2142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9" name="Gerader Verbinder 8"/>
          <p:cNvCxnSpPr/>
          <p:nvPr/>
        </p:nvCxnSpPr>
        <p:spPr>
          <a:xfrm>
            <a:off x="6400800" y="1334342"/>
            <a:ext cx="4227512" cy="24955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 flipH="1">
            <a:off x="6242858" y="1334342"/>
            <a:ext cx="4136217" cy="24081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/>
          <p:cNvSpPr/>
          <p:nvPr/>
        </p:nvSpPr>
        <p:spPr>
          <a:xfrm>
            <a:off x="2395434" y="2443150"/>
            <a:ext cx="2013156" cy="76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6400800" y="4126832"/>
            <a:ext cx="495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/>
              <a:t>Nach Implementierung neuer Strategie muss alte Struktur überprüft werden, sowie </a:t>
            </a:r>
            <a:r>
              <a:rPr lang="de-CH" sz="2000" dirty="0" err="1"/>
              <a:t>Staffing</a:t>
            </a:r>
            <a:r>
              <a:rPr lang="de-CH" sz="2000" dirty="0"/>
              <a:t>:</a:t>
            </a:r>
          </a:p>
          <a:p>
            <a:endParaRPr lang="de-CH" sz="2000" dirty="0"/>
          </a:p>
          <a:p>
            <a:r>
              <a:rPr lang="de-CH" sz="2000" dirty="0"/>
              <a:t>Sind gem. neuer Strategie die richtigen Mitarbeiter auf den richtigen Positionen.</a:t>
            </a:r>
          </a:p>
        </p:txBody>
      </p:sp>
    </p:spTree>
    <p:extLst>
      <p:ext uri="{BB962C8B-B14F-4D97-AF65-F5344CB8AC3E}">
        <p14:creationId xmlns:p14="http://schemas.microsoft.com/office/powerpoint/2010/main" val="1322891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b="0" dirty="0"/>
              <a:t>Vision / Mission / Ziele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40B2F15-357C-44D5-8DAD-CE66C7AC4014}" type="slidenum">
              <a:rPr lang="de-CH" smtClean="0"/>
              <a:t>5</a:t>
            </a:fld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7" b="12426"/>
          <a:stretch/>
        </p:blipFill>
        <p:spPr>
          <a:xfrm>
            <a:off x="838200" y="1246910"/>
            <a:ext cx="9253796" cy="396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70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838200" y="364245"/>
            <a:ext cx="8105771" cy="881784"/>
          </a:xfrm>
        </p:spPr>
        <p:txBody>
          <a:bodyPr>
            <a:noAutofit/>
          </a:bodyPr>
          <a:lstStyle/>
          <a:p>
            <a:r>
              <a:rPr lang="de-CH" sz="3600" dirty="0"/>
              <a:t>Porter’s Five Forces Modell</a:t>
            </a:r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907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fld id="{7935B1EA-8A55-4D25-8274-F7FB5DB0946D}" type="slidenum">
              <a:rPr lang="de-CH" sz="1200" smtClean="0">
                <a:solidFill>
                  <a:srgbClr val="8A8A8A"/>
                </a:solidFill>
              </a:rPr>
              <a:t>6</a:t>
            </a:fld>
            <a:endParaRPr lang="de-CH" sz="1200" dirty="0">
              <a:solidFill>
                <a:srgbClr val="8A8A8A"/>
              </a:solidFill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24E2DE7A-6E4E-C1A8-3393-3D1ED6C56712}"/>
              </a:ext>
            </a:extLst>
          </p:cNvPr>
          <p:cNvSpPr txBox="1"/>
          <p:nvPr/>
        </p:nvSpPr>
        <p:spPr>
          <a:xfrm>
            <a:off x="6772439" y="2136338"/>
            <a:ext cx="54195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b="1" i="0" dirty="0">
                <a:effectLst/>
              </a:rPr>
              <a:t>Wie sind wir am Markt positioniert?</a:t>
            </a:r>
          </a:p>
          <a:p>
            <a:pPr algn="l"/>
            <a:endParaRPr lang="de-CH" b="1" dirty="0"/>
          </a:p>
          <a:p>
            <a:pPr algn="l"/>
            <a:r>
              <a:rPr lang="de-CH" b="1" dirty="0"/>
              <a:t>Was ist unser USP (Einzigartigkeit) ?</a:t>
            </a:r>
            <a:endParaRPr lang="de-CH" b="1" i="0" dirty="0">
              <a:effectLst/>
            </a:endParaRPr>
          </a:p>
          <a:p>
            <a:pPr algn="l"/>
            <a:endParaRPr lang="de-CH" b="0" i="0" dirty="0">
              <a:effectLst/>
            </a:endParaRPr>
          </a:p>
          <a:p>
            <a:pPr algn="l"/>
            <a:endParaRPr lang="de-CH" b="0" i="0" dirty="0">
              <a:effectLst/>
            </a:endParaRPr>
          </a:p>
          <a:p>
            <a:pPr algn="l"/>
            <a:r>
              <a:rPr lang="de-CH" dirty="0"/>
              <a:t>Je stärker die Bedrohung durch diese fünf Wettbewerbskräfte ist, desto unattraktiver ist die betrachtete Branche und desto schwieriger ist es, ein nachhaltiger Wettbewerbsvorteil zu erzielen</a:t>
            </a:r>
            <a:r>
              <a:rPr lang="de-CH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de-CH" b="0" i="0" dirty="0">
              <a:effectLst/>
            </a:endParaRP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6363D13B-291A-E300-3952-F098C45D9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31" y="1652027"/>
            <a:ext cx="5047926" cy="421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96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40B2F15-357C-44D5-8DAD-CE66C7AC4014}" type="slidenum">
              <a:rPr lang="de-CH" smtClean="0"/>
              <a:t>7</a:t>
            </a:fld>
            <a:endParaRPr lang="de-CH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838199" y="365126"/>
            <a:ext cx="8860605" cy="8817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Wettbewerbsvorteile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E5A5F39-E790-B36E-5F1A-33992D660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697385"/>
            <a:ext cx="7611537" cy="42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40B2F15-357C-44D5-8DAD-CE66C7AC4014}" type="slidenum">
              <a:rPr lang="de-CH" smtClean="0"/>
              <a:t>8</a:t>
            </a:fld>
            <a:endParaRPr lang="de-CH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838199" y="365126"/>
            <a:ext cx="8860605" cy="8817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Marketing Massnahmen planen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776FA93-1575-37BD-F966-C2CC13F04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547636"/>
            <a:ext cx="10757647" cy="473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68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838200" y="364245"/>
            <a:ext cx="8105771" cy="881784"/>
          </a:xfrm>
        </p:spPr>
        <p:txBody>
          <a:bodyPr>
            <a:noAutofit/>
          </a:bodyPr>
          <a:lstStyle/>
          <a:p>
            <a:r>
              <a:rPr lang="de-CH" sz="3600" dirty="0"/>
              <a:t>Strategieumsetzung</a:t>
            </a:r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907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fld id="{7935B1EA-8A55-4D25-8274-F7FB5DB0946D}" type="slidenum">
              <a:rPr lang="de-CH" sz="1200" smtClean="0">
                <a:solidFill>
                  <a:srgbClr val="8A8A8A"/>
                </a:solidFill>
              </a:rPr>
              <a:t>9</a:t>
            </a:fld>
            <a:endParaRPr lang="de-CH" sz="1200" dirty="0">
              <a:solidFill>
                <a:srgbClr val="8A8A8A"/>
              </a:solidFill>
            </a:endParaRPr>
          </a:p>
        </p:txBody>
      </p:sp>
      <p:pic>
        <p:nvPicPr>
          <p:cNvPr id="6" name="Inhaltsplatzhalt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0" b="5609"/>
          <a:stretch/>
        </p:blipFill>
        <p:spPr>
          <a:xfrm>
            <a:off x="340485" y="2323994"/>
            <a:ext cx="10519535" cy="4152392"/>
          </a:xfrm>
          <a:prstGeom prst="rect">
            <a:avLst/>
          </a:prstGeom>
        </p:spPr>
      </p:pic>
      <p:grpSp>
        <p:nvGrpSpPr>
          <p:cNvPr id="2" name="Gruppieren 1"/>
          <p:cNvGrpSpPr/>
          <p:nvPr/>
        </p:nvGrpSpPr>
        <p:grpSpPr>
          <a:xfrm>
            <a:off x="10470056" y="2230007"/>
            <a:ext cx="779928" cy="4221975"/>
            <a:chOff x="10470056" y="2230007"/>
            <a:chExt cx="779928" cy="4221975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2455" y="4079966"/>
              <a:ext cx="673170" cy="522514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2455" y="2230007"/>
              <a:ext cx="577190" cy="579120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9044" y="2878328"/>
              <a:ext cx="639991" cy="573859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2455" y="3521388"/>
              <a:ext cx="695131" cy="488909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9044" y="4743391"/>
              <a:ext cx="563568" cy="579008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0056" y="5331284"/>
              <a:ext cx="779928" cy="503888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583" y="5859576"/>
              <a:ext cx="592406" cy="592406"/>
            </a:xfrm>
            <a:prstGeom prst="rect">
              <a:avLst/>
            </a:prstGeom>
          </p:spPr>
        </p:pic>
      </p:grpSp>
      <p:pic>
        <p:nvPicPr>
          <p:cNvPr id="18" name="Grafik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36" y="2922301"/>
            <a:ext cx="485911" cy="485911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60" y="3408212"/>
            <a:ext cx="485911" cy="485911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693" y="4098267"/>
            <a:ext cx="485911" cy="485911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916" y="4743391"/>
            <a:ext cx="485911" cy="485911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379" y="5301454"/>
            <a:ext cx="485911" cy="485911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400" y="5859576"/>
            <a:ext cx="485911" cy="485911"/>
          </a:xfrm>
          <a:prstGeom prst="rect">
            <a:avLst/>
          </a:prstGeom>
        </p:spPr>
      </p:pic>
      <p:grpSp>
        <p:nvGrpSpPr>
          <p:cNvPr id="24" name="Gruppieren 23"/>
          <p:cNvGrpSpPr/>
          <p:nvPr/>
        </p:nvGrpSpPr>
        <p:grpSpPr>
          <a:xfrm>
            <a:off x="1000216" y="1590569"/>
            <a:ext cx="9150631" cy="719039"/>
            <a:chOff x="1398150" y="1742969"/>
            <a:chExt cx="9150631" cy="719039"/>
          </a:xfrm>
        </p:grpSpPr>
        <p:pic>
          <p:nvPicPr>
            <p:cNvPr id="25" name="Grafik 2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4535" y="1742969"/>
              <a:ext cx="681144" cy="681144"/>
            </a:xfrm>
            <a:prstGeom prst="rect">
              <a:avLst/>
            </a:prstGeom>
          </p:spPr>
        </p:pic>
        <p:pic>
          <p:nvPicPr>
            <p:cNvPr id="26" name="Inhaltsplatzhalter 7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89" t="34124" r="34955" b="34355"/>
            <a:stretch/>
          </p:blipFill>
          <p:spPr>
            <a:xfrm>
              <a:off x="5241896" y="1747240"/>
              <a:ext cx="710903" cy="702233"/>
            </a:xfrm>
            <a:prstGeom prst="rect">
              <a:avLst/>
            </a:prstGeom>
          </p:spPr>
        </p:pic>
        <p:pic>
          <p:nvPicPr>
            <p:cNvPr id="27" name="Grafik 26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1" t="62267" r="74906" b="22491"/>
            <a:stretch/>
          </p:blipFill>
          <p:spPr>
            <a:xfrm>
              <a:off x="2636493" y="1753357"/>
              <a:ext cx="753533" cy="694266"/>
            </a:xfrm>
            <a:prstGeom prst="rect">
              <a:avLst/>
            </a:prstGeom>
          </p:spPr>
        </p:pic>
        <p:pic>
          <p:nvPicPr>
            <p:cNvPr id="28" name="Inhaltsplatzhalter 11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48" t="62000" r="41881" b="23092"/>
            <a:stretch/>
          </p:blipFill>
          <p:spPr>
            <a:xfrm>
              <a:off x="3989016" y="1744620"/>
              <a:ext cx="681144" cy="707474"/>
            </a:xfrm>
            <a:prstGeom prst="rect">
              <a:avLst/>
            </a:prstGeom>
          </p:spPr>
        </p:pic>
        <p:pic>
          <p:nvPicPr>
            <p:cNvPr id="29" name="Grafik 28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21" t="2655" r="3761" b="75309"/>
            <a:stretch/>
          </p:blipFill>
          <p:spPr>
            <a:xfrm>
              <a:off x="1398150" y="1767462"/>
              <a:ext cx="731929" cy="680161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/>
          </p:nvPicPr>
          <p:blipFill rotWithShape="1">
            <a:blip r:embed="rId16"/>
            <a:srcRect l="52064" t="28487" r="27195" b="53371"/>
            <a:stretch/>
          </p:blipFill>
          <p:spPr>
            <a:xfrm>
              <a:off x="7855899" y="1810075"/>
              <a:ext cx="745322" cy="651933"/>
            </a:xfrm>
            <a:prstGeom prst="rect">
              <a:avLst/>
            </a:prstGeom>
          </p:spPr>
        </p:pic>
        <p:pic>
          <p:nvPicPr>
            <p:cNvPr id="31" name="Grafik 3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9217" y="1753357"/>
              <a:ext cx="729564" cy="676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0659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.potx" id="{C4816A96-2C57-450D-8F45-12EB15CBB86D}" vid="{C42E765A-CB1E-422D-BAC6-B713391775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115</Words>
  <Application>Microsoft Macintosh PowerPoint</Application>
  <PresentationFormat>Grand écran</PresentationFormat>
  <Paragraphs>38</Paragraphs>
  <Slides>9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Présentation PowerPoint</vt:lpstr>
      <vt:lpstr>Présentation PowerPoint</vt:lpstr>
      <vt:lpstr>SWOT Analyse</vt:lpstr>
      <vt:lpstr>Richtige Struktur für die neue Strategie?</vt:lpstr>
      <vt:lpstr>Vision / Mission / Ziele</vt:lpstr>
      <vt:lpstr>Porter’s Five Forces Modell</vt:lpstr>
      <vt:lpstr>Présentation PowerPoint</vt:lpstr>
      <vt:lpstr>Présentation PowerPoint</vt:lpstr>
      <vt:lpstr>Strategieumsetzung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Kurt Amstad</dc:creator>
  <cp:lastModifiedBy>Steven Ginther</cp:lastModifiedBy>
  <cp:revision>669</cp:revision>
  <cp:lastPrinted>2017-04-03T15:35:03Z</cp:lastPrinted>
  <dcterms:created xsi:type="dcterms:W3CDTF">2016-11-08T10:11:25Z</dcterms:created>
  <dcterms:modified xsi:type="dcterms:W3CDTF">2023-11-02T13:43:32Z</dcterms:modified>
</cp:coreProperties>
</file>